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handoutMasterIdLst>
    <p:handoutMasterId r:id="rId7"/>
  </p:handoutMasterIdLst>
  <p:sldIdLst>
    <p:sldId id="33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5394" autoAdjust="0"/>
  </p:normalViewPr>
  <p:slideViewPr>
    <p:cSldViewPr snapToGrid="0">
      <p:cViewPr varScale="1">
        <p:scale>
          <a:sx n="61" d="100"/>
          <a:sy n="61" d="100"/>
        </p:scale>
        <p:origin x="894" y="66"/>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1/2/2025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2"/>
          <a:srcRect l="9683" r="9683"/>
          <a:stretch/>
        </p:blipFill>
        <p:spPr>
          <a:xfrm>
            <a:off x="7625969" y="-9144"/>
            <a:ext cx="4581525" cy="6602413"/>
          </a:xfrm>
        </p:spPr>
      </p:pic>
      <p:sp>
        <p:nvSpPr>
          <p:cNvPr id="3" name="TextBox 2">
            <a:extLst>
              <a:ext uri="{FF2B5EF4-FFF2-40B4-BE49-F238E27FC236}">
                <a16:creationId xmlns:a16="http://schemas.microsoft.com/office/drawing/2014/main" id="{91207794-6836-01BC-B6D6-8A3F1B7D5543}"/>
              </a:ext>
            </a:extLst>
          </p:cNvPr>
          <p:cNvSpPr txBox="1"/>
          <p:nvPr/>
        </p:nvSpPr>
        <p:spPr>
          <a:xfrm>
            <a:off x="2235862" y="608863"/>
            <a:ext cx="3228568" cy="1015663"/>
          </a:xfrm>
          <a:prstGeom prst="rect">
            <a:avLst/>
          </a:prstGeom>
          <a:noFill/>
        </p:spPr>
        <p:txBody>
          <a:bodyPr wrap="square" rtlCol="0">
            <a:spAutoFit/>
          </a:bodyPr>
          <a:lstStyle/>
          <a:p>
            <a:pPr algn="ctr"/>
            <a:r>
              <a:rPr lang="en-US" sz="3200" b="1" dirty="0">
                <a:effectLst/>
                <a:latin typeface="Comic Sans MS" panose="030F0702030302020204" pitchFamily="66" charset="0"/>
                <a:ea typeface="Aptos" panose="020B0004020202020204" pitchFamily="34" charset="0"/>
                <a:cs typeface="Aptos" panose="020B0004020202020204" pitchFamily="34" charset="0"/>
              </a:rPr>
              <a:t>Town of Mason</a:t>
            </a:r>
          </a:p>
          <a:p>
            <a:pPr algn="ctr"/>
            <a:r>
              <a:rPr lang="en-US" sz="2800" b="1" dirty="0">
                <a:effectLst/>
                <a:latin typeface="Aptos" panose="020B0004020202020204" pitchFamily="34" charset="0"/>
                <a:ea typeface="Aptos" panose="020B0004020202020204" pitchFamily="34" charset="0"/>
                <a:cs typeface="Aptos" panose="020B0004020202020204" pitchFamily="34" charset="0"/>
              </a:rPr>
              <a:t> State of the Town</a:t>
            </a:r>
            <a:endParaRPr lang="en-US" sz="2800" dirty="0"/>
          </a:p>
        </p:txBody>
      </p:sp>
      <p:sp>
        <p:nvSpPr>
          <p:cNvPr id="4" name="TextBox 3">
            <a:extLst>
              <a:ext uri="{FF2B5EF4-FFF2-40B4-BE49-F238E27FC236}">
                <a16:creationId xmlns:a16="http://schemas.microsoft.com/office/drawing/2014/main" id="{E7A44C5A-1D9B-6A74-8FA1-130211A7C0F7}"/>
              </a:ext>
            </a:extLst>
          </p:cNvPr>
          <p:cNvSpPr txBox="1"/>
          <p:nvPr/>
        </p:nvSpPr>
        <p:spPr>
          <a:xfrm>
            <a:off x="204952" y="1850461"/>
            <a:ext cx="7290389" cy="4022704"/>
          </a:xfrm>
          <a:prstGeom prst="rect">
            <a:avLst/>
          </a:prstGeom>
          <a:noFill/>
        </p:spPr>
        <p:txBody>
          <a:bodyPr wrap="square" rtlCol="0">
            <a:spAutoFit/>
          </a:bodyPr>
          <a:lstStyle/>
          <a:p>
            <a:pPr marL="0" marR="0">
              <a:lnSpc>
                <a:spcPct val="150000"/>
              </a:lnSpc>
            </a:pPr>
            <a:r>
              <a:rPr lang="en-US" sz="2000" dirty="0">
                <a:effectLst/>
                <a:latin typeface="Aptos" panose="020B0004020202020204" pitchFamily="34" charset="0"/>
                <a:ea typeface="Aptos" panose="020B0004020202020204" pitchFamily="34" charset="0"/>
                <a:cs typeface="Aptos" panose="020B0004020202020204" pitchFamily="34" charset="0"/>
              </a:rPr>
              <a:t>The Town of Mason’s Mayor Eddie Noeman, will address the Constituents on the  State of the Town.  During the meeting, the Mayor will update the Constituents on town’s status.  The meeting will be on Facebook Live.   Please ensure that you logon to the Town’s Facebook Page</a:t>
            </a:r>
            <a:r>
              <a:rPr lang="en-US" sz="2000" dirty="0">
                <a:latin typeface="Aptos" panose="020B0004020202020204" pitchFamily="34" charset="0"/>
                <a:ea typeface="Aptos" panose="020B0004020202020204" pitchFamily="34" charset="0"/>
                <a:cs typeface="Aptos" panose="020B0004020202020204" pitchFamily="34" charset="0"/>
              </a:rPr>
              <a:t> at </a:t>
            </a:r>
            <a:r>
              <a:rPr lang="en-US" sz="2000" b="1" dirty="0">
                <a:effectLst/>
                <a:latin typeface="Aptos" panose="020B0004020202020204" pitchFamily="34" charset="0"/>
                <a:ea typeface="Aptos" panose="020B0004020202020204" pitchFamily="34" charset="0"/>
                <a:cs typeface="Aptos" panose="020B0004020202020204" pitchFamily="34" charset="0"/>
              </a:rPr>
              <a:t>Town of Mason 2024</a:t>
            </a:r>
            <a:r>
              <a:rPr lang="en-US" sz="2000" dirty="0">
                <a:effectLst/>
                <a:latin typeface="Aptos" panose="020B0004020202020204" pitchFamily="34" charset="0"/>
                <a:ea typeface="Aptos" panose="020B0004020202020204" pitchFamily="34" charset="0"/>
                <a:cs typeface="Aptos" panose="020B0004020202020204" pitchFamily="34" charset="0"/>
              </a:rPr>
              <a:t>. </a:t>
            </a:r>
          </a:p>
          <a:p>
            <a:pPr marL="0" marR="0" algn="ctr">
              <a:lnSpc>
                <a:spcPct val="150000"/>
              </a:lnSpc>
            </a:pP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0" marR="0" algn="ctr">
              <a:lnSpc>
                <a:spcPct val="150000"/>
              </a:lnSpc>
            </a:pPr>
            <a:r>
              <a:rPr lang="en-US" sz="1800" b="1" dirty="0">
                <a:effectLst/>
                <a:latin typeface="Aptos" panose="020B0004020202020204" pitchFamily="34" charset="0"/>
                <a:ea typeface="Aptos" panose="020B0004020202020204" pitchFamily="34" charset="0"/>
                <a:cs typeface="Aptos" panose="020B0004020202020204" pitchFamily="34" charset="0"/>
              </a:rPr>
              <a:t> Location:  Facebook Live</a:t>
            </a:r>
          </a:p>
          <a:p>
            <a:pPr marL="0" marR="0" algn="ctr">
              <a:lnSpc>
                <a:spcPct val="150000"/>
              </a:lnSpc>
            </a:pPr>
            <a:r>
              <a:rPr lang="en-US" b="1" dirty="0">
                <a:latin typeface="Aptos" panose="020B0004020202020204" pitchFamily="34" charset="0"/>
                <a:ea typeface="Aptos" panose="020B0004020202020204" pitchFamily="34" charset="0"/>
                <a:cs typeface="Aptos" panose="020B0004020202020204" pitchFamily="34" charset="0"/>
              </a:rPr>
              <a:t>Date:  01/04/2025</a:t>
            </a:r>
          </a:p>
          <a:p>
            <a:pPr marL="0" marR="0" algn="ctr">
              <a:lnSpc>
                <a:spcPct val="150000"/>
              </a:lnSpc>
            </a:pPr>
            <a:r>
              <a:rPr lang="en-US" sz="1800" b="1" dirty="0">
                <a:effectLst/>
                <a:latin typeface="Aptos" panose="020B0004020202020204" pitchFamily="34" charset="0"/>
                <a:ea typeface="Aptos" panose="020B0004020202020204" pitchFamily="34" charset="0"/>
                <a:cs typeface="Aptos" panose="020B0004020202020204" pitchFamily="34" charset="0"/>
              </a:rPr>
              <a:t>Time:  1:00PM CST</a:t>
            </a:r>
          </a:p>
        </p:txBody>
      </p:sp>
    </p:spTree>
    <p:extLst>
      <p:ext uri="{BB962C8B-B14F-4D97-AF65-F5344CB8AC3E}">
        <p14:creationId xmlns:p14="http://schemas.microsoft.com/office/powerpoint/2010/main" val="3786907341"/>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{37331D96-F993-4DA5-BBF0-A69AFF9013D2}tf16411248_win32</Template>
  <TotalTime>79</TotalTime>
  <Words>77</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Avenir Next LT Pro Light</vt:lpstr>
      <vt:lpstr>Calibri</vt:lpstr>
      <vt:lpstr>Comic Sans MS</vt:lpstr>
      <vt:lpstr>Posterama</vt:lpstr>
      <vt:lpstr>Custom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Elaine Allen</dc:creator>
  <cp:lastModifiedBy>Elaine Allen</cp:lastModifiedBy>
  <cp:revision>3</cp:revision>
  <dcterms:created xsi:type="dcterms:W3CDTF">2024-12-31T16:50:12Z</dcterms:created>
  <dcterms:modified xsi:type="dcterms:W3CDTF">2025-01-02T19:26:21Z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